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7" r:id="rId3"/>
    <p:sldId id="272" r:id="rId4"/>
    <p:sldId id="257" r:id="rId5"/>
    <p:sldId id="258" r:id="rId6"/>
    <p:sldId id="262" r:id="rId7"/>
    <p:sldId id="271" r:id="rId8"/>
    <p:sldId id="264" r:id="rId9"/>
    <p:sldId id="273" r:id="rId10"/>
    <p:sldId id="274" r:id="rId11"/>
    <p:sldId id="260" r:id="rId12"/>
    <p:sldId id="270" r:id="rId13"/>
    <p:sldId id="269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E31019-4BEC-49A4-B0DB-CD61D4E44429}" v="86" dt="2024-09-12T12:58:02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52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4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397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72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0047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990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76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72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82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7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8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2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9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04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48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5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364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4243" y="4940376"/>
            <a:ext cx="5409357" cy="1646302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GB" sz="3600" dirty="0"/>
              <a:t>Welcome to Larks Class!</a:t>
            </a:r>
            <a:br>
              <a:rPr lang="en-GB" sz="3600" dirty="0"/>
            </a:br>
            <a:r>
              <a:rPr lang="en-GB" sz="3600" dirty="0"/>
              <a:t>2024 - 2025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4ECB373-FE53-4714-8BA6-043C52FC0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2012" y="3433493"/>
            <a:ext cx="45494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63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409A93F-0DB3-3683-77B5-818D8362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337" y="426720"/>
            <a:ext cx="4299666" cy="40877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Observations and photos are uploaded for you to see a snapshot of your child’s learning and journey in their first year in school…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4930BC-ECBE-4ED1-E3F7-9E14EEE13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610" y="1265315"/>
            <a:ext cx="3548685" cy="433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24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705" y="1208972"/>
            <a:ext cx="10029280" cy="5325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    Reading:</a:t>
            </a:r>
          </a:p>
          <a:p>
            <a:r>
              <a:rPr lang="en-GB" sz="2400" dirty="0"/>
              <a:t>Your child should have a reading book which they should be reading at home and should be brought to school each day.  They should be reading 5 times a week at home, this should be for just 5-10 minutes.  </a:t>
            </a:r>
          </a:p>
          <a:p>
            <a:r>
              <a:rPr lang="en-GB" sz="2400" dirty="0"/>
              <a:t>Please do comment in their reading diary in the home section.  These are usually checked in school daily. </a:t>
            </a:r>
          </a:p>
          <a:p>
            <a:r>
              <a:rPr lang="en-GB" sz="2400" dirty="0"/>
              <a:t>The Reading Challenge for this year has begun with an under the sea theme.  Each time you hear your child read please date and initial a star in their bookmark.  </a:t>
            </a:r>
          </a:p>
          <a:p>
            <a:r>
              <a:rPr lang="en-GB" sz="2400" dirty="0"/>
              <a:t>Once your child has completed a bookmark we will move them onto the next stage.  They will be rewarded with 10 house points!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17ADFD-D80E-9ECF-538D-7C3EBDD21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1270" y="517452"/>
            <a:ext cx="1284025" cy="37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842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705" y="1208972"/>
            <a:ext cx="10029280" cy="53251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/>
              <a:t>    Spelling</a:t>
            </a:r>
            <a:r>
              <a:rPr lang="en-GB" sz="2400" b="1" dirty="0"/>
              <a:t>:   </a:t>
            </a:r>
          </a:p>
          <a:p>
            <a:r>
              <a:rPr lang="en-GB" sz="2400" dirty="0"/>
              <a:t>Given out on a </a:t>
            </a:r>
            <a:r>
              <a:rPr lang="en-GB" sz="2400" b="1" dirty="0"/>
              <a:t>Monday</a:t>
            </a:r>
            <a:r>
              <a:rPr lang="en-GB" sz="2400" dirty="0"/>
              <a:t>. </a:t>
            </a:r>
          </a:p>
          <a:p>
            <a:r>
              <a:rPr lang="en-GB" sz="2400" dirty="0"/>
              <a:t>We spend time in class learning the digraphs/graphemes and practising the words throughout the week.</a:t>
            </a:r>
          </a:p>
          <a:p>
            <a:r>
              <a:rPr lang="en-GB" sz="2400" dirty="0"/>
              <a:t>Please do support your child in practising these at home. </a:t>
            </a:r>
          </a:p>
          <a:p>
            <a:r>
              <a:rPr lang="en-GB" sz="2400" dirty="0"/>
              <a:t>The children will be tested the following </a:t>
            </a:r>
            <a:r>
              <a:rPr lang="en-GB" sz="2400" b="1" dirty="0"/>
              <a:t>Monday</a:t>
            </a:r>
            <a:r>
              <a:rPr lang="en-GB" sz="2400" dirty="0"/>
              <a:t> (their score will be written in their reading record under their spelling sticker each week).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343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58792"/>
            <a:ext cx="8596668" cy="1320800"/>
          </a:xfrm>
        </p:spPr>
        <p:txBody>
          <a:bodyPr/>
          <a:lstStyle/>
          <a:p>
            <a:r>
              <a:rPr lang="en-GB" dirty="0"/>
              <a:t>                  Friendly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45721"/>
            <a:ext cx="10837333" cy="5253487"/>
          </a:xfrm>
        </p:spPr>
        <p:txBody>
          <a:bodyPr/>
          <a:lstStyle/>
          <a:p>
            <a:r>
              <a:rPr lang="en-GB" sz="2400" dirty="0"/>
              <a:t>In the morning, please encourage your child to bring their own book bag into school, putting reading books and reading diaries into the correct boxes, developing independence skills.</a:t>
            </a:r>
          </a:p>
          <a:p>
            <a:endParaRPr lang="en-GB" sz="2400" dirty="0"/>
          </a:p>
          <a:p>
            <a:r>
              <a:rPr lang="en-GB" sz="2400" dirty="0"/>
              <a:t>All children need a water bottle in school every day.  Please send them in on a Monday and we will send them home on a Friday for cleaning.</a:t>
            </a:r>
          </a:p>
          <a:p>
            <a:endParaRPr lang="en-GB" sz="2400" dirty="0"/>
          </a:p>
          <a:p>
            <a:r>
              <a:rPr lang="en-GB" sz="2400" dirty="0"/>
              <a:t>Please make sure your child has a coat, and all school uniform is labelled – if any items go missing, we can make sure they are returned to the right families.</a:t>
            </a:r>
          </a:p>
          <a:p>
            <a:endParaRPr lang="en-GB" sz="2400" dirty="0"/>
          </a:p>
          <a:p>
            <a:r>
              <a:rPr lang="en-GB" sz="2400" dirty="0"/>
              <a:t>We suggest P.E. kits are in school all of the time. </a:t>
            </a:r>
          </a:p>
        </p:txBody>
      </p:sp>
    </p:spTree>
    <p:extLst>
      <p:ext uri="{BB962C8B-B14F-4D97-AF65-F5344CB8AC3E}">
        <p14:creationId xmlns:p14="http://schemas.microsoft.com/office/powerpoint/2010/main" val="825217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088" y="859537"/>
            <a:ext cx="8596668" cy="5184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/>
              <a:t>Throughout the year, if you have any questions, concerns or would like to discuss any matters, there are a different ways you can contact me:</a:t>
            </a:r>
          </a:p>
          <a:p>
            <a:pPr marL="0" indent="0">
              <a:buNone/>
            </a:pPr>
            <a:endParaRPr lang="en-GB" sz="2400"/>
          </a:p>
          <a:p>
            <a:r>
              <a:rPr lang="en-GB" sz="2400"/>
              <a:t>Before or after school at the classroom door</a:t>
            </a:r>
          </a:p>
          <a:p>
            <a:r>
              <a:rPr lang="en-GB" sz="2400"/>
              <a:t>Please telephone the school to arrange a phone call or meeting</a:t>
            </a:r>
          </a:p>
          <a:p>
            <a:r>
              <a:rPr lang="en-GB" sz="2400"/>
              <a:t>Email the school – c.masson@greatwhelnethamprimary.org.uk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2408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Staff  in Larks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635" y="2029961"/>
            <a:ext cx="10648163" cy="4310454"/>
          </a:xfrm>
        </p:spPr>
        <p:txBody>
          <a:bodyPr>
            <a:normAutofit/>
          </a:bodyPr>
          <a:lstStyle/>
          <a:p>
            <a:r>
              <a:rPr lang="en-GB" sz="2400" dirty="0"/>
              <a:t>Mrs Masson is in class Mondays, Tuesdays, Wednesdays and some Thursdays. </a:t>
            </a:r>
          </a:p>
          <a:p>
            <a:endParaRPr lang="en-GB" sz="2400" dirty="0"/>
          </a:p>
          <a:p>
            <a:r>
              <a:rPr lang="en-GB" sz="2400" dirty="0"/>
              <a:t>Mrs Lockwood is in class some Thursdays and Fridays.</a:t>
            </a:r>
          </a:p>
          <a:p>
            <a:endParaRPr lang="en-GB" sz="2400" dirty="0"/>
          </a:p>
          <a:p>
            <a:r>
              <a:rPr lang="en-GB" sz="2400" dirty="0"/>
              <a:t>Mrs Lloyd takes the pupils for Forest Schools on Wednesday afternoons.</a:t>
            </a:r>
          </a:p>
          <a:p>
            <a:endParaRPr lang="en-GB" sz="2400" dirty="0"/>
          </a:p>
          <a:p>
            <a:r>
              <a:rPr lang="en-GB" sz="2400" dirty="0"/>
              <a:t>Mrs Shelley Moore is the Class Teaching Assistant who is with Larks every day.</a:t>
            </a:r>
          </a:p>
        </p:txBody>
      </p:sp>
    </p:spTree>
    <p:extLst>
      <p:ext uri="{BB962C8B-B14F-4D97-AF65-F5344CB8AC3E}">
        <p14:creationId xmlns:p14="http://schemas.microsoft.com/office/powerpoint/2010/main" val="2115877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4CE607F-1ED7-51A8-7DFC-5134A9B6D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51" y="0"/>
            <a:ext cx="4764881" cy="67767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61B772-4EEB-90E2-568C-01FED3331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1496" y="0"/>
            <a:ext cx="5299784" cy="688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39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85" y="152400"/>
            <a:ext cx="8596668" cy="1320800"/>
          </a:xfrm>
        </p:spPr>
        <p:txBody>
          <a:bodyPr/>
          <a:lstStyle/>
          <a:p>
            <a:r>
              <a:rPr lang="en-GB" dirty="0"/>
              <a:t>                         Larks Timetable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A86CAAF-E76F-4C76-5F8C-51245D7601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082758"/>
              </p:ext>
            </p:extLst>
          </p:nvPr>
        </p:nvGraphicFramePr>
        <p:xfrm>
          <a:off x="692150" y="893445"/>
          <a:ext cx="9793288" cy="561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9793194" imgH="5618246" progId="Word.Document.12">
                  <p:embed/>
                </p:oleObj>
              </mc:Choice>
              <mc:Fallback>
                <p:oleObj name="Document" r:id="rId2" imgW="9793194" imgH="5618246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A86CAAF-E76F-4C76-5F8C-51245D7601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92150" y="893445"/>
                        <a:ext cx="9793288" cy="561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911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Time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280" y="1460617"/>
            <a:ext cx="10353040" cy="5095458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English and Maths is taught every day in the mornings. </a:t>
            </a:r>
          </a:p>
          <a:p>
            <a:r>
              <a:rPr lang="en-GB" sz="2400" dirty="0"/>
              <a:t>Spelling activities and Phonics are taught daily.</a:t>
            </a:r>
          </a:p>
          <a:p>
            <a:r>
              <a:rPr lang="en-GB" sz="2400" dirty="0"/>
              <a:t>Maths Meetings will hopefully take place 4 times a week, just after lunch.</a:t>
            </a:r>
          </a:p>
          <a:p>
            <a:r>
              <a:rPr lang="en-GB" sz="2400" dirty="0"/>
              <a:t>Topic learning will change every three weeks – this half term we will be learning about History and Design and Technology. </a:t>
            </a:r>
          </a:p>
          <a:p>
            <a:r>
              <a:rPr lang="en-GB" sz="2400" dirty="0"/>
              <a:t>Our focus in History is ‘Amazing Me’ – can I request a baby photo please!</a:t>
            </a:r>
          </a:p>
          <a:p>
            <a:r>
              <a:rPr lang="en-GB" sz="2400" dirty="0"/>
              <a:t>In Design and Technology our learning is based around Cooking and Nutrition: Making a Stir fry! </a:t>
            </a:r>
          </a:p>
          <a:p>
            <a:r>
              <a:rPr lang="en-GB" sz="2400" dirty="0"/>
              <a:t>Daily ‘Wellbeing Pit stops’ take place throughout the school day to develop focus and concentration with opportunities to learn strategies for feeling calm and relaxed.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51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14595"/>
            <a:ext cx="8596668" cy="1320800"/>
          </a:xfrm>
        </p:spPr>
        <p:txBody>
          <a:bodyPr/>
          <a:lstStyle/>
          <a:p>
            <a:r>
              <a:rPr lang="en-GB" dirty="0"/>
              <a:t>               Learning in Larks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96260"/>
            <a:ext cx="8596668" cy="5445052"/>
          </a:xfrm>
        </p:spPr>
        <p:txBody>
          <a:bodyPr>
            <a:normAutofit/>
          </a:bodyPr>
          <a:lstStyle/>
          <a:p>
            <a:r>
              <a:rPr lang="en-GB" sz="2400" dirty="0"/>
              <a:t>Our curriculum is designed around learning key skills and knowledge and understanding.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We will learn in lots of different ways – active/practical activities, independent tasks and collaborative tasks.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Children will work as a class, with partners, in small groups as well as independently.</a:t>
            </a:r>
          </a:p>
          <a:p>
            <a:endParaRPr lang="en-GB" sz="2400" dirty="0"/>
          </a:p>
          <a:p>
            <a:r>
              <a:rPr lang="en-GB" sz="2400" dirty="0"/>
              <a:t>Many learning opportunities are shared through the school website and Facebook page.</a:t>
            </a:r>
          </a:p>
          <a:p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871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71272"/>
            <a:ext cx="8596668" cy="1320800"/>
          </a:xfrm>
        </p:spPr>
        <p:txBody>
          <a:bodyPr/>
          <a:lstStyle/>
          <a:p>
            <a:r>
              <a:rPr lang="en-GB" dirty="0"/>
              <a:t>               Reading in Larks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97864"/>
            <a:ext cx="9947994" cy="5504688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/>
              <a:t>We aim to hear each child read at least once a week.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We read and share stories in class daily.</a:t>
            </a:r>
          </a:p>
          <a:p>
            <a:endParaRPr lang="en-GB" sz="2400" dirty="0"/>
          </a:p>
          <a:p>
            <a:r>
              <a:rPr lang="en-GB" sz="2400" dirty="0"/>
              <a:t>Every week the pupils take part in an extended reading lesson.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Pupils have the opportunity to visit our book corner’s throughout the school day accessing a wide range of reading books.</a:t>
            </a:r>
          </a:p>
          <a:p>
            <a:endParaRPr lang="en-GB" sz="2400" dirty="0"/>
          </a:p>
          <a:p>
            <a:r>
              <a:rPr lang="en-GB" sz="2400" dirty="0"/>
              <a:t>Pupils visit the library once a week to explore and choose a library book to borrow.</a:t>
            </a:r>
          </a:p>
          <a:p>
            <a:endParaRPr lang="en-GB" sz="2400" dirty="0"/>
          </a:p>
          <a:p>
            <a:r>
              <a:rPr lang="en-GB" sz="2400" dirty="0"/>
              <a:t>Pupils also have the opportunity to borrow a ‘Reading for Pleasure’ book.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613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Assessment for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641" y="1677264"/>
            <a:ext cx="9720701" cy="4827053"/>
          </a:xfrm>
        </p:spPr>
        <p:txBody>
          <a:bodyPr>
            <a:normAutofit fontScale="85000" lnSpcReduction="20000"/>
          </a:bodyPr>
          <a:lstStyle/>
          <a:p>
            <a:r>
              <a:rPr lang="en-GB" sz="2600" dirty="0"/>
              <a:t>Children’s work in books are marked and feedback/next steps will be given.</a:t>
            </a:r>
          </a:p>
          <a:p>
            <a:r>
              <a:rPr lang="en-GB" sz="2600" dirty="0"/>
              <a:t>Verbal feedback is given within lessons – live marking.</a:t>
            </a:r>
          </a:p>
          <a:p>
            <a:r>
              <a:rPr lang="en-GB" sz="2600" dirty="0"/>
              <a:t>Year 1 children will complete a phonics assessment each term in preparation for their Phonics test in June 2025. Year 1 children will take a maths and reading  assessment in the Summer term. </a:t>
            </a:r>
          </a:p>
          <a:p>
            <a:r>
              <a:rPr lang="en-GB" sz="2600" dirty="0"/>
              <a:t>Children will complete independent writing tasks throughout the year which will be assessed.</a:t>
            </a:r>
          </a:p>
          <a:p>
            <a:r>
              <a:rPr lang="en-GB" sz="2600" dirty="0"/>
              <a:t>The assessments above will give us an indication of whether your child is working towards the expected level, at the expected level or at a greater depth level in each subject.</a:t>
            </a:r>
          </a:p>
          <a:p>
            <a:r>
              <a:rPr lang="en-GB" sz="2600" dirty="0"/>
              <a:t>Reception children will have a Baseline Assessment within 6 weeks of starting school. This will give us an indication of their starting point – all assessments are made through careful tracking and Teacher Assessment observations 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452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4CD79-DDE8-FFB4-1BC5-C142823E7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" y="609600"/>
            <a:ext cx="3191288" cy="1320800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2800" dirty="0"/>
              <a:t>Early Years           Curriculum – 7   areas 17 ELG’s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15E0AB-37C6-C641-0DA3-E6779AA7B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848" y="315867"/>
            <a:ext cx="2596281" cy="1908266"/>
          </a:xfrm>
          <a:prstGeom prst="rect">
            <a:avLst/>
          </a:prstGeo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A88824C-A3D3-77ED-A563-B5832B8971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7720" y="315867"/>
            <a:ext cx="2596281" cy="19342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53B33A-5E16-9779-D786-59DF14AAFA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7675" y="2370667"/>
            <a:ext cx="7445845" cy="3927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2530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930</TotalTime>
  <Words>897</Words>
  <Application>Microsoft Office PowerPoint</Application>
  <PresentationFormat>Widescreen</PresentationFormat>
  <Paragraphs>76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Document</vt:lpstr>
      <vt:lpstr>Welcome to Larks Class! 2024 - 2025</vt:lpstr>
      <vt:lpstr>                   Staff  in Larks Class</vt:lpstr>
      <vt:lpstr>PowerPoint Presentation</vt:lpstr>
      <vt:lpstr>                         Larks Timetable </vt:lpstr>
      <vt:lpstr>                       Time Table</vt:lpstr>
      <vt:lpstr>               Learning in Larks Class</vt:lpstr>
      <vt:lpstr>               Reading in Larks Class</vt:lpstr>
      <vt:lpstr>               Assessment for Learning</vt:lpstr>
      <vt:lpstr>Early Years           Curriculum – 7   areas 17 ELG’s </vt:lpstr>
      <vt:lpstr>Observations and photos are uploaded for you to see a snapshot of your child’s learning and journey in their first year in school… </vt:lpstr>
      <vt:lpstr>                       Homework</vt:lpstr>
      <vt:lpstr>                       Homework</vt:lpstr>
      <vt:lpstr>                  Friendly reminders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Otter Class 2020 - 2021</dc:title>
  <dc:creator>HP</dc:creator>
  <cp:lastModifiedBy>Angela Kimber</cp:lastModifiedBy>
  <cp:revision>26</cp:revision>
  <dcterms:created xsi:type="dcterms:W3CDTF">2020-09-13T16:07:44Z</dcterms:created>
  <dcterms:modified xsi:type="dcterms:W3CDTF">2024-09-18T07:29:11Z</dcterms:modified>
</cp:coreProperties>
</file>