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ECF710-31FF-42C9-ACBC-863D95C1041B}" v="511" dt="2023-05-14T17:09:34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2B23BA3-3C63-314B-FC7A-BE7BF9C55C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313" b="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5" descr="A picture containing sunburst chart&#10;&#10;Description automatically generated">
            <a:extLst>
              <a:ext uri="{FF2B5EF4-FFF2-40B4-BE49-F238E27FC236}">
                <a16:creationId xmlns:a16="http://schemas.microsoft.com/office/drawing/2014/main" id="{9C815919-CBE5-3603-9B6A-5528CB02CC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29" t="8720" r="2364" b="7234"/>
          <a:stretch/>
        </p:blipFill>
        <p:spPr>
          <a:xfrm>
            <a:off x="92045" y="65702"/>
            <a:ext cx="4288214" cy="485492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1140000">
            <a:off x="3073285" y="361709"/>
            <a:ext cx="4127750" cy="8200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GB" sz="3200" dirty="0">
                <a:solidFill>
                  <a:srgbClr val="00B050"/>
                </a:solidFill>
                <a:cs typeface="Calibri"/>
              </a:rPr>
              <a:t>E</a:t>
            </a:r>
            <a:r>
              <a:rPr lang="en-GB" sz="2000" dirty="0">
                <a:cs typeface="Calibri"/>
              </a:rPr>
              <a:t>nsure we protect our environment both in and out of school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15FD421-CA63-767D-5838-D2BC28033D53}"/>
              </a:ext>
            </a:extLst>
          </p:cNvPr>
          <p:cNvSpPr txBox="1">
            <a:spLocks/>
          </p:cNvSpPr>
          <p:nvPr/>
        </p:nvSpPr>
        <p:spPr>
          <a:xfrm rot="20400000">
            <a:off x="3279697" y="854145"/>
            <a:ext cx="5539690" cy="9433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rgbClr val="00B050"/>
                </a:solidFill>
                <a:cs typeface="Calibri"/>
              </a:rPr>
              <a:t>C</a:t>
            </a:r>
            <a:r>
              <a:rPr lang="en-GB" sz="2000" dirty="0">
                <a:cs typeface="Calibri"/>
              </a:rPr>
              <a:t>ollect</a:t>
            </a:r>
            <a:r>
              <a:rPr lang="en-GB" sz="2000" dirty="0">
                <a:solidFill>
                  <a:srgbClr val="000000"/>
                </a:solidFill>
                <a:cs typeface="Calibri"/>
              </a:rPr>
              <a:t> and</a:t>
            </a:r>
            <a:r>
              <a:rPr lang="en-GB" sz="2000" dirty="0">
                <a:cs typeface="Calibri"/>
              </a:rPr>
              <a:t> recycle litter properly both at school and at home</a:t>
            </a:r>
            <a:endParaRPr lang="en-GB" sz="2000">
              <a:solidFill>
                <a:srgbClr val="00B050"/>
              </a:solidFill>
              <a:cs typeface="Calibri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B788E5B-E98E-413D-DDAD-4EE1AE5F7555}"/>
              </a:ext>
            </a:extLst>
          </p:cNvPr>
          <p:cNvSpPr txBox="1">
            <a:spLocks/>
          </p:cNvSpPr>
          <p:nvPr/>
        </p:nvSpPr>
        <p:spPr>
          <a:xfrm rot="20400000">
            <a:off x="3513502" y="1658939"/>
            <a:ext cx="5080250" cy="8200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rgbClr val="00B050"/>
                </a:solidFill>
                <a:cs typeface="Calibri"/>
              </a:rPr>
              <a:t>O</a:t>
            </a:r>
            <a:r>
              <a:rPr lang="en-GB" sz="2000" dirty="0">
                <a:cs typeface="Calibri"/>
              </a:rPr>
              <a:t>ptimise energy usage and turn off lights and any power supplies when not in use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E074119-13C6-8994-2DB1-F01C359589B2}"/>
              </a:ext>
            </a:extLst>
          </p:cNvPr>
          <p:cNvSpPr txBox="1">
            <a:spLocks/>
          </p:cNvSpPr>
          <p:nvPr/>
        </p:nvSpPr>
        <p:spPr>
          <a:xfrm rot="660000">
            <a:off x="3505833" y="3707786"/>
            <a:ext cx="4127750" cy="8200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rgbClr val="00B050"/>
                </a:solidFill>
                <a:cs typeface="Calibri"/>
              </a:rPr>
              <a:t>C</a:t>
            </a:r>
            <a:r>
              <a:rPr lang="en-GB" sz="2000" dirty="0">
                <a:solidFill>
                  <a:srgbClr val="000000"/>
                </a:solidFill>
                <a:cs typeface="Calibri"/>
              </a:rPr>
              <a:t>ontribute</a:t>
            </a:r>
            <a:r>
              <a:rPr lang="en-GB" sz="2000" dirty="0">
                <a:cs typeface="Calibri"/>
              </a:rPr>
              <a:t> to the world by promoting and caring for biodiversity 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D9B5C285-F7A2-0AFF-B188-E940AA3EC74B}"/>
              </a:ext>
            </a:extLst>
          </p:cNvPr>
          <p:cNvSpPr txBox="1">
            <a:spLocks/>
          </p:cNvSpPr>
          <p:nvPr/>
        </p:nvSpPr>
        <p:spPr>
          <a:xfrm rot="720000">
            <a:off x="3326538" y="4503403"/>
            <a:ext cx="4127750" cy="8200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rgbClr val="00B050"/>
                </a:solidFill>
                <a:cs typeface="Calibri"/>
              </a:rPr>
              <a:t>O</a:t>
            </a:r>
            <a:r>
              <a:rPr lang="en-GB" sz="2000" dirty="0">
                <a:solidFill>
                  <a:srgbClr val="000000"/>
                </a:solidFill>
                <a:cs typeface="Calibri"/>
              </a:rPr>
              <a:t>nly</a:t>
            </a:r>
            <a:r>
              <a:rPr lang="en-GB" sz="2000" dirty="0">
                <a:cs typeface="Calibri"/>
              </a:rPr>
              <a:t> use single use plastics when absolutely necessary 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199D9461-73DB-A914-0599-8A31BC73B229}"/>
              </a:ext>
            </a:extLst>
          </p:cNvPr>
          <p:cNvSpPr txBox="1">
            <a:spLocks/>
          </p:cNvSpPr>
          <p:nvPr/>
        </p:nvSpPr>
        <p:spPr>
          <a:xfrm rot="720000">
            <a:off x="3169656" y="5186962"/>
            <a:ext cx="4127750" cy="8200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rgbClr val="00B050"/>
                </a:solidFill>
                <a:cs typeface="Calibri"/>
              </a:rPr>
              <a:t>D</a:t>
            </a:r>
            <a:r>
              <a:rPr lang="en-GB" sz="2000" dirty="0">
                <a:solidFill>
                  <a:srgbClr val="000000"/>
                </a:solidFill>
                <a:cs typeface="Calibri"/>
              </a:rPr>
              <a:t>o our best to live healthily both physically and mentally </a:t>
            </a:r>
            <a:endParaRPr lang="en-GB" sz="2000">
              <a:cs typeface="Calibri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9EFAF044-C2EB-86AA-8E92-EB7C57947AD7}"/>
              </a:ext>
            </a:extLst>
          </p:cNvPr>
          <p:cNvSpPr txBox="1">
            <a:spLocks/>
          </p:cNvSpPr>
          <p:nvPr/>
        </p:nvSpPr>
        <p:spPr>
          <a:xfrm rot="660000">
            <a:off x="3012772" y="5892933"/>
            <a:ext cx="4127750" cy="8200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rgbClr val="00B050"/>
                </a:solidFill>
                <a:cs typeface="Calibri"/>
              </a:rPr>
              <a:t>E</a:t>
            </a:r>
            <a:r>
              <a:rPr lang="en-GB" sz="2000" dirty="0">
                <a:cs typeface="Calibri"/>
              </a:rPr>
              <a:t>ncourage others to do the same!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107" y="4518410"/>
            <a:ext cx="1936257" cy="21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0" grpId="0"/>
      <p:bldP spid="14" grpId="0"/>
      <p:bldP spid="17" grpId="0"/>
      <p:bldP spid="19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B Varela</dc:creator>
  <cp:lastModifiedBy>Bobby Varela</cp:lastModifiedBy>
  <cp:revision>184</cp:revision>
  <dcterms:created xsi:type="dcterms:W3CDTF">2023-05-14T16:30:00Z</dcterms:created>
  <dcterms:modified xsi:type="dcterms:W3CDTF">2023-06-02T14:46:28Z</dcterms:modified>
</cp:coreProperties>
</file>