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72" r:id="rId4"/>
    <p:sldId id="257" r:id="rId5"/>
    <p:sldId id="258" r:id="rId6"/>
    <p:sldId id="262" r:id="rId7"/>
    <p:sldId id="273" r:id="rId8"/>
    <p:sldId id="271" r:id="rId9"/>
    <p:sldId id="264" r:id="rId10"/>
    <p:sldId id="260" r:id="rId11"/>
    <p:sldId id="270" r:id="rId12"/>
    <p:sldId id="261" r:id="rId13"/>
    <p:sldId id="274" r:id="rId14"/>
    <p:sldId id="269" r:id="rId15"/>
    <p:sldId id="266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454457-7DC6-40FC-A6E0-0CE17D4DC33C}" v="4" dt="2024-09-17T11:37:25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15516" y="3429000"/>
            <a:ext cx="11137774" cy="1646302"/>
          </a:xfrm>
        </p:spPr>
        <p:txBody>
          <a:bodyPr/>
          <a:lstStyle/>
          <a:p>
            <a:pPr algn="ctr"/>
            <a:r>
              <a:rPr lang="en-GB" sz="7200" dirty="0"/>
              <a:t>           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            Welcome to </a:t>
            </a:r>
            <a:br>
              <a:rPr lang="en-GB" sz="7200" dirty="0"/>
            </a:br>
            <a:r>
              <a:rPr lang="en-GB" sz="7200" dirty="0"/>
              <a:t>             Robins Class!   </a:t>
            </a:r>
            <a:br>
              <a:rPr lang="en-GB" sz="7200" dirty="0"/>
            </a:br>
            <a:r>
              <a:rPr lang="en-GB" sz="7200" dirty="0"/>
              <a:t>          2024-2025</a:t>
            </a:r>
          </a:p>
        </p:txBody>
      </p:sp>
      <p:pic>
        <p:nvPicPr>
          <p:cNvPr id="1026" name="Picture 2" descr="Best Robin Clipart #19314 - Clipartio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397" y="5296684"/>
            <a:ext cx="1805603" cy="156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63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705" y="1208972"/>
            <a:ext cx="10029280" cy="5325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Reading:</a:t>
            </a:r>
          </a:p>
          <a:p>
            <a:r>
              <a:rPr lang="en-GB" sz="2400" dirty="0"/>
              <a:t>Your child should have a reading book which they should be reading at home and should be brought to school each day.  They should be reading 5 times a week at home, this should be for just 5-10 minutes.  </a:t>
            </a:r>
          </a:p>
          <a:p>
            <a:r>
              <a:rPr lang="en-GB" sz="2400" dirty="0"/>
              <a:t>Please do comment in their reading diary in the home section.  These are usually checked in school daily. </a:t>
            </a:r>
          </a:p>
          <a:p>
            <a:r>
              <a:rPr lang="en-GB" sz="2400" dirty="0"/>
              <a:t>The Reading Challenge for this year has begun with an ‘under the sea’ theme.  Each time you hear your child read please date and initial a star in their bookmark.  </a:t>
            </a:r>
          </a:p>
          <a:p>
            <a:r>
              <a:rPr lang="en-GB" sz="2400" dirty="0"/>
              <a:t>Once your child has completed a bookmark we will move them onto the next stage.  They will be rewarded with 10 house points!</a:t>
            </a:r>
          </a:p>
          <a:p>
            <a:endParaRPr lang="en-GB" dirty="0"/>
          </a:p>
        </p:txBody>
      </p:sp>
      <p:pic>
        <p:nvPicPr>
          <p:cNvPr id="6" name="Picture 5" descr="A yellow rectangular object with stars on it&#10;&#10;Description automatically generated">
            <a:extLst>
              <a:ext uri="{FF2B5EF4-FFF2-40B4-BE49-F238E27FC236}">
                <a16:creationId xmlns:a16="http://schemas.microsoft.com/office/drawing/2014/main" id="{8A22FA3B-61B9-DD11-3E47-C128A562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6" t="31732" r="6321" b="32565"/>
          <a:stretch/>
        </p:blipFill>
        <p:spPr>
          <a:xfrm rot="5400000">
            <a:off x="9331680" y="1449449"/>
            <a:ext cx="3666417" cy="11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2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705" y="1208972"/>
            <a:ext cx="10029280" cy="53251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Spelling:   </a:t>
            </a:r>
          </a:p>
          <a:p>
            <a:r>
              <a:rPr lang="en-GB" sz="2400" dirty="0"/>
              <a:t>Given out on a Monday. </a:t>
            </a:r>
          </a:p>
          <a:p>
            <a:r>
              <a:rPr lang="en-GB" sz="2400" dirty="0"/>
              <a:t>We spend time in class learning the spelling rule and practising the words throughout the week.</a:t>
            </a:r>
          </a:p>
          <a:p>
            <a:r>
              <a:rPr lang="en-GB" sz="2400" dirty="0"/>
              <a:t>Please do encourage your child to practice their weekly spellings on ‘Spelling Shed’ the new spelling pattern will be updated each Monday.   </a:t>
            </a:r>
          </a:p>
          <a:p>
            <a:r>
              <a:rPr lang="en-GB" sz="2400" dirty="0"/>
              <a:t>The children will be tested on a </a:t>
            </a:r>
            <a:r>
              <a:rPr lang="en-GB" sz="2400" b="1" dirty="0"/>
              <a:t>Friday</a:t>
            </a:r>
            <a:r>
              <a:rPr lang="en-GB" sz="2400" dirty="0"/>
              <a:t> (their score will be written in their reading record under their spelling sticker each week).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343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1598886"/>
            <a:ext cx="10399969" cy="48277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600" b="1" dirty="0"/>
              <a:t>Maths Homework</a:t>
            </a:r>
          </a:p>
          <a:p>
            <a:r>
              <a:rPr lang="en-GB" sz="2600" dirty="0"/>
              <a:t>The children will be set homework on a </a:t>
            </a:r>
            <a:r>
              <a:rPr lang="en-GB" sz="2600" b="1" dirty="0"/>
              <a:t>Friday</a:t>
            </a:r>
            <a:r>
              <a:rPr lang="en-GB" sz="2600" dirty="0"/>
              <a:t> in their Maths Practice Journal and this is due in by the following Thursday. </a:t>
            </a:r>
          </a:p>
          <a:p>
            <a:r>
              <a:rPr lang="en-GB" sz="2600" dirty="0"/>
              <a:t>Homework should be completed in their homework books in pencil. Each activity is based on their learning in school encouraging the children to practice and reinforce skills.  </a:t>
            </a:r>
          </a:p>
          <a:p>
            <a:r>
              <a:rPr lang="en-GB" sz="2600" dirty="0"/>
              <a:t>On some occasions, pupils may have particular questions highlighted, please encourage your child to complete the questions first.</a:t>
            </a:r>
          </a:p>
          <a:p>
            <a:r>
              <a:rPr lang="en-GB" sz="2600" dirty="0"/>
              <a:t>We encourage you to support your child in completing these activities.   </a:t>
            </a:r>
          </a:p>
          <a:p>
            <a:r>
              <a:rPr lang="en-GB" sz="2600" dirty="0"/>
              <a:t>We do not expect children not to spend more than 30 minutes on this weekly task.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447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1B1694-6D0F-B421-B982-C9FA0BC48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38595">
            <a:off x="457600" y="270723"/>
            <a:ext cx="2167525" cy="313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E69541-9BEE-CFCD-4121-302C9C29A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5641">
            <a:off x="792136" y="3179145"/>
            <a:ext cx="2372813" cy="3271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C196C0-2B81-4E37-3813-186F1E4D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794" y="1552354"/>
            <a:ext cx="7800659" cy="375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1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258792"/>
            <a:ext cx="8596668" cy="1320800"/>
          </a:xfrm>
        </p:spPr>
        <p:txBody>
          <a:bodyPr/>
          <a:lstStyle/>
          <a:p>
            <a:r>
              <a:rPr lang="en-GB" dirty="0"/>
              <a:t>Friendly 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45721"/>
            <a:ext cx="10837333" cy="5253487"/>
          </a:xfrm>
        </p:spPr>
        <p:txBody>
          <a:bodyPr>
            <a:normAutofit/>
          </a:bodyPr>
          <a:lstStyle/>
          <a:p>
            <a:r>
              <a:rPr lang="en-GB" dirty="0"/>
              <a:t>I</a:t>
            </a:r>
            <a:r>
              <a:rPr lang="en-GB" sz="2400" dirty="0"/>
              <a:t>n the morning encourage your child to bring their own book bag into school, putting reading books and reading diaries into the correct coloured boxes, developing independence skills.</a:t>
            </a:r>
          </a:p>
          <a:p>
            <a:endParaRPr lang="en-GB" sz="2400" dirty="0"/>
          </a:p>
          <a:p>
            <a:r>
              <a:rPr lang="en-GB" sz="2400" dirty="0"/>
              <a:t>All children need a water bottle in school every day.  Please send them in on a Monday and we will send them home on a Friday for cleaning.</a:t>
            </a:r>
          </a:p>
          <a:p>
            <a:endParaRPr lang="en-GB" sz="2400" dirty="0"/>
          </a:p>
          <a:p>
            <a:r>
              <a:rPr lang="en-GB" sz="2400" dirty="0"/>
              <a:t>Please make sure all school uniform is labelled – if any items go missing we can make sure they are returned to the right families.</a:t>
            </a:r>
          </a:p>
          <a:p>
            <a:endParaRPr lang="en-GB" sz="2400" dirty="0"/>
          </a:p>
          <a:p>
            <a:r>
              <a:rPr lang="en-GB" sz="2400" dirty="0"/>
              <a:t>We suggest P.E. kits are in school all of the time.  P.E. days this term are on a Wednesday (Forest School) with Active Lunch Club on a Tuesday.</a:t>
            </a:r>
          </a:p>
        </p:txBody>
      </p:sp>
    </p:spTree>
    <p:extLst>
      <p:ext uri="{BB962C8B-B14F-4D97-AF65-F5344CB8AC3E}">
        <p14:creationId xmlns:p14="http://schemas.microsoft.com/office/powerpoint/2010/main" val="82521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088" y="859537"/>
            <a:ext cx="8596668" cy="5184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Throughout the year, if you have any questions, concerns or would like to discuss any matters, there are a different ways you can contact me: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Before or after school at the classroom door</a:t>
            </a:r>
          </a:p>
          <a:p>
            <a:endParaRPr lang="en-GB" sz="2400" dirty="0"/>
          </a:p>
          <a:p>
            <a:r>
              <a:rPr lang="en-GB" sz="2400" dirty="0"/>
              <a:t>Please telephone the school to arrange a phone call or meeting</a:t>
            </a:r>
          </a:p>
          <a:p>
            <a:endParaRPr lang="en-GB" sz="2400" dirty="0"/>
          </a:p>
          <a:p>
            <a:r>
              <a:rPr lang="en-GB" sz="2400" dirty="0"/>
              <a:t>Email the school – n.tyler@greatwhelnethamprimary.org.uk</a:t>
            </a:r>
          </a:p>
        </p:txBody>
      </p:sp>
    </p:spTree>
    <p:extLst>
      <p:ext uri="{BB962C8B-B14F-4D97-AF65-F5344CB8AC3E}">
        <p14:creationId xmlns:p14="http://schemas.microsoft.com/office/powerpoint/2010/main" val="3024087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1C8C67-C5DB-075D-D051-B4DF76A5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260" y="16340"/>
            <a:ext cx="2938192" cy="3211033"/>
          </a:xfrm>
          <a:prstGeom prst="rect">
            <a:avLst/>
          </a:prstGeom>
        </p:spPr>
      </p:pic>
      <p:pic>
        <p:nvPicPr>
          <p:cNvPr id="8" name="Picture 7" descr="A group of girls sitting at a table&#10;&#10;Description automatically generated">
            <a:extLst>
              <a:ext uri="{FF2B5EF4-FFF2-40B4-BE49-F238E27FC236}">
                <a16:creationId xmlns:a16="http://schemas.microsoft.com/office/drawing/2014/main" id="{D6775274-AD2C-F8AC-46D0-0F2927501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874" y="3243717"/>
            <a:ext cx="4789801" cy="3614281"/>
          </a:xfrm>
          <a:prstGeom prst="rect">
            <a:avLst/>
          </a:prstGeom>
        </p:spPr>
      </p:pic>
      <p:pic>
        <p:nvPicPr>
          <p:cNvPr id="6" name="Picture 5" descr="A child and child playing a game&#10;&#10;Description automatically generated">
            <a:extLst>
              <a:ext uri="{FF2B5EF4-FFF2-40B4-BE49-F238E27FC236}">
                <a16:creationId xmlns:a16="http://schemas.microsoft.com/office/drawing/2014/main" id="{FDBB033E-30E5-384A-AF51-81C464A16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40"/>
            <a:ext cx="2850260" cy="3243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D10F07-4555-03C6-54AB-E89507445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260" y="3225735"/>
            <a:ext cx="4578615" cy="3632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928A99-92DA-F1F3-0B13-10FCA0B50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0056"/>
            <a:ext cx="2850260" cy="3597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422E48-C571-A497-4C3E-461A56269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452" y="-1"/>
            <a:ext cx="6430223" cy="32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9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Staff in Robins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635" y="2029961"/>
            <a:ext cx="10648163" cy="4310454"/>
          </a:xfrm>
        </p:spPr>
        <p:txBody>
          <a:bodyPr>
            <a:normAutofit/>
          </a:bodyPr>
          <a:lstStyle/>
          <a:p>
            <a:r>
              <a:rPr lang="en-GB" sz="2400" dirty="0"/>
              <a:t>Miss Tyler is in class Mondays, Tuesdays, Thursdays and Fridays.</a:t>
            </a:r>
          </a:p>
          <a:p>
            <a:endParaRPr lang="en-GB" sz="2400" dirty="0"/>
          </a:p>
          <a:p>
            <a:r>
              <a:rPr lang="en-GB" sz="2400" dirty="0"/>
              <a:t>Mrs Lloyd takes the pupils for Forest Schools on Wednesday afternoons.</a:t>
            </a:r>
          </a:p>
          <a:p>
            <a:endParaRPr lang="en-GB" sz="2400" dirty="0"/>
          </a:p>
          <a:p>
            <a:r>
              <a:rPr lang="en-GB" sz="2400" dirty="0"/>
              <a:t>Mrs Reavis teaches the pupils on Wednesday afternoons.</a:t>
            </a:r>
          </a:p>
          <a:p>
            <a:endParaRPr lang="en-GB" sz="2400" dirty="0"/>
          </a:p>
          <a:p>
            <a:r>
              <a:rPr lang="en-GB" sz="2400" dirty="0"/>
              <a:t>Mrs Coral Milner is the Class Teaching Assistant who is with Robins every day.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E0471-B8BF-1709-6A91-0D8B7BFA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81" y="135060"/>
            <a:ext cx="181066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77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E607F-1ED7-51A8-7DFC-5134A9B6D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51" y="0"/>
            <a:ext cx="4764881" cy="6776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61B772-4EEB-90E2-568C-01FED3331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36" y="-15280"/>
            <a:ext cx="5299784" cy="68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9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885" y="152400"/>
            <a:ext cx="8596668" cy="1320800"/>
          </a:xfrm>
        </p:spPr>
        <p:txBody>
          <a:bodyPr/>
          <a:lstStyle/>
          <a:p>
            <a:r>
              <a:rPr lang="en-GB" dirty="0"/>
              <a:t>Robins Timetable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7CF6B-30C3-A3BE-FAC0-F623B3A6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094"/>
            <a:ext cx="12191999" cy="65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1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23" y="1460617"/>
            <a:ext cx="9552611" cy="5095458"/>
          </a:xfrm>
        </p:spPr>
        <p:txBody>
          <a:bodyPr>
            <a:normAutofit/>
          </a:bodyPr>
          <a:lstStyle/>
          <a:p>
            <a:r>
              <a:rPr lang="en-GB" sz="2400" dirty="0"/>
              <a:t>English and Maths is taught mostly in the mornings. </a:t>
            </a:r>
          </a:p>
          <a:p>
            <a:r>
              <a:rPr lang="en-GB" sz="2400" dirty="0"/>
              <a:t>Spelling activities and Phonics are taught at least 3 times a week.</a:t>
            </a:r>
          </a:p>
          <a:p>
            <a:r>
              <a:rPr lang="en-GB" sz="2400" dirty="0"/>
              <a:t>Maths Meetings take place 4 times a week.</a:t>
            </a:r>
          </a:p>
          <a:p>
            <a:r>
              <a:rPr lang="en-GB" sz="2400" dirty="0"/>
              <a:t>Topic learning will change every three weeks – this half term we will be learning about History and Design and Technology. </a:t>
            </a:r>
          </a:p>
          <a:p>
            <a:r>
              <a:rPr lang="en-GB" sz="2400" dirty="0"/>
              <a:t>Our focus in History is ‘The Gunpowder Plot’.</a:t>
            </a:r>
          </a:p>
          <a:p>
            <a:r>
              <a:rPr lang="en-GB" sz="2400" dirty="0"/>
              <a:t>In Design and Technology our learning is based around ‘Making a Vehicle’. </a:t>
            </a:r>
          </a:p>
          <a:p>
            <a:r>
              <a:rPr lang="en-GB" sz="2400" dirty="0"/>
              <a:t>Daily ‘Wellbeing Pit stops’ take place throughout the school day to develop focus and concentration with opportunities to learn strategies for feeling calm and relaxed.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51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4595"/>
            <a:ext cx="8596668" cy="1320800"/>
          </a:xfrm>
        </p:spPr>
        <p:txBody>
          <a:bodyPr/>
          <a:lstStyle/>
          <a:p>
            <a:r>
              <a:rPr lang="en-GB" dirty="0"/>
              <a:t>Learning in Robins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796260"/>
            <a:ext cx="8596668" cy="5445052"/>
          </a:xfrm>
        </p:spPr>
        <p:txBody>
          <a:bodyPr>
            <a:normAutofit/>
          </a:bodyPr>
          <a:lstStyle/>
          <a:p>
            <a:r>
              <a:rPr lang="en-GB" sz="2400" dirty="0"/>
              <a:t>Our curriculum is designed around learning key skills and knowledge and understanding.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We learn in lots of different ways – active/practical activities, independent tasks and collaborative group tasks.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Children will work as a class, with partners, in small groups as well as independently.</a:t>
            </a:r>
          </a:p>
          <a:p>
            <a:endParaRPr lang="en-GB" sz="2400" dirty="0"/>
          </a:p>
          <a:p>
            <a:r>
              <a:rPr lang="en-GB" sz="2400" dirty="0"/>
              <a:t>Many varied learning opportunities are shared through the school website and Facebook page.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87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4595"/>
            <a:ext cx="8596668" cy="1320800"/>
          </a:xfrm>
        </p:spPr>
        <p:txBody>
          <a:bodyPr/>
          <a:lstStyle/>
          <a:p>
            <a:r>
              <a:rPr lang="en-GB" dirty="0"/>
              <a:t>School Trips in Robins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796260"/>
            <a:ext cx="8596668" cy="5445052"/>
          </a:xfrm>
        </p:spPr>
        <p:txBody>
          <a:bodyPr>
            <a:normAutofit/>
          </a:bodyPr>
          <a:lstStyle/>
          <a:p>
            <a:r>
              <a:rPr lang="en-GB" sz="2400" dirty="0"/>
              <a:t>In Robins we will be taking part in a range of trips across the year.  These enable our pupils to extend and enrich their learning experiences.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3200" dirty="0">
                <a:solidFill>
                  <a:schemeClr val="accent1"/>
                </a:solidFill>
              </a:rPr>
              <a:t>AUTUMN TERM:</a:t>
            </a:r>
          </a:p>
          <a:p>
            <a:r>
              <a:rPr lang="en-GB" sz="2400" dirty="0"/>
              <a:t>Trip to Abbeygate Sixth Form College, Escalator Day – Thursday 10</a:t>
            </a:r>
            <a:r>
              <a:rPr lang="en-GB" sz="2400" baseline="30000" dirty="0"/>
              <a:t>th</a:t>
            </a:r>
            <a:r>
              <a:rPr lang="en-GB" sz="2400" dirty="0"/>
              <a:t> October </a:t>
            </a:r>
          </a:p>
          <a:p>
            <a:r>
              <a:rPr lang="en-GB" sz="2400" dirty="0"/>
              <a:t>We often require volunteers for school trips, if you think you might be able to help, do let me know.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45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71272"/>
            <a:ext cx="8596668" cy="1320800"/>
          </a:xfrm>
        </p:spPr>
        <p:txBody>
          <a:bodyPr/>
          <a:lstStyle/>
          <a:p>
            <a:r>
              <a:rPr lang="en-GB" dirty="0"/>
              <a:t>Reading in Robins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97864"/>
            <a:ext cx="9947994" cy="5504688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/>
              <a:t>We aim to hear each child read at least once a week.</a:t>
            </a:r>
          </a:p>
          <a:p>
            <a:endParaRPr lang="en-GB" sz="2400" dirty="0"/>
          </a:p>
          <a:p>
            <a:r>
              <a:rPr lang="en-GB" sz="2400" dirty="0"/>
              <a:t>We encourage Y2 pupils and some Y3 pupils to read books twice through to develop word recognition, understanding and improved confidence.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We read and share stories in class daily.</a:t>
            </a:r>
          </a:p>
          <a:p>
            <a:endParaRPr lang="en-GB" sz="2400" dirty="0"/>
          </a:p>
          <a:p>
            <a:r>
              <a:rPr lang="en-GB" sz="2400" dirty="0"/>
              <a:t>Every week the pupils take part in an extended reading lesson.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Pupils have the opportunity to visit our book corner throughout the school day accessing a wide range of reading books.</a:t>
            </a:r>
          </a:p>
          <a:p>
            <a:endParaRPr lang="en-GB" sz="2400" dirty="0"/>
          </a:p>
          <a:p>
            <a:r>
              <a:rPr lang="en-GB" sz="2400" dirty="0"/>
              <a:t>Y2 pupils also have the opportunity to borrow a ‘Reading for Pleasure’ book.  These will be given out this week.</a:t>
            </a:r>
          </a:p>
          <a:p>
            <a:endParaRPr lang="en-GB" sz="2400" dirty="0"/>
          </a:p>
          <a:p>
            <a:r>
              <a:rPr lang="en-GB" sz="2400" dirty="0"/>
              <a:t>School library will be open to families on a Friday afternoon, after school.</a:t>
            </a:r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613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for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641" y="1677264"/>
            <a:ext cx="9720701" cy="4827053"/>
          </a:xfrm>
        </p:spPr>
        <p:txBody>
          <a:bodyPr>
            <a:normAutofit fontScale="85000" lnSpcReduction="20000"/>
          </a:bodyPr>
          <a:lstStyle/>
          <a:p>
            <a:r>
              <a:rPr lang="en-GB" sz="2600" dirty="0"/>
              <a:t>Children’s work in books are marked and feedback/next steps will be given.</a:t>
            </a:r>
          </a:p>
          <a:p>
            <a:r>
              <a:rPr lang="en-GB" sz="2600" dirty="0"/>
              <a:t>Verbal feedback is given within lessons.</a:t>
            </a:r>
          </a:p>
          <a:p>
            <a:r>
              <a:rPr lang="en-GB" sz="2600" dirty="0"/>
              <a:t>Children will complete a maths, reading and </a:t>
            </a:r>
            <a:r>
              <a:rPr lang="en-GB" sz="2600" dirty="0" err="1"/>
              <a:t>SPaG</a:t>
            </a:r>
            <a:r>
              <a:rPr lang="en-GB" sz="2600" dirty="0"/>
              <a:t> assessment at the end of each term.</a:t>
            </a:r>
          </a:p>
          <a:p>
            <a:r>
              <a:rPr lang="en-GB" sz="2600" dirty="0"/>
              <a:t>Children will complete independent writing tasks throughout the year which will be assessed.</a:t>
            </a:r>
          </a:p>
          <a:p>
            <a:r>
              <a:rPr lang="en-GB" sz="2600" dirty="0"/>
              <a:t>The assessments above will give us an indication of whether your child is working towards the expected level, at the expected level or at a greater depth level in each subject.</a:t>
            </a:r>
          </a:p>
          <a:p>
            <a:r>
              <a:rPr lang="en-GB" sz="2600" dirty="0"/>
              <a:t>In May, Year 2 pupils will be taking in the Optional End of Key Stage 1 tests in Reading, </a:t>
            </a:r>
            <a:r>
              <a:rPr lang="en-GB" sz="2600" dirty="0" err="1"/>
              <a:t>SPaG</a:t>
            </a:r>
            <a:r>
              <a:rPr lang="en-GB" sz="2600" dirty="0"/>
              <a:t> and Maths</a:t>
            </a:r>
          </a:p>
          <a:p>
            <a:r>
              <a:rPr lang="en-GB" sz="2600" dirty="0"/>
              <a:t>Year 2 pupils who did not pass their Phonics test in Year 1 will re-take the test in June.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45295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566</TotalTime>
  <Words>1068</Words>
  <Application>Microsoft Office PowerPoint</Application>
  <PresentationFormat>Widescreen</PresentationFormat>
  <Paragraphs>96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</vt:lpstr>
      <vt:lpstr>                         Welcome to               Robins Class!              2024-2025</vt:lpstr>
      <vt:lpstr>Staff in Robins Class</vt:lpstr>
      <vt:lpstr>PowerPoint Presentation</vt:lpstr>
      <vt:lpstr>Robins Timetable </vt:lpstr>
      <vt:lpstr>Time Table</vt:lpstr>
      <vt:lpstr>Learning in Robins Class</vt:lpstr>
      <vt:lpstr>School Trips in Robins Class</vt:lpstr>
      <vt:lpstr>Reading in Robins Class</vt:lpstr>
      <vt:lpstr>Assessment for Learning</vt:lpstr>
      <vt:lpstr>Homework</vt:lpstr>
      <vt:lpstr>Homework</vt:lpstr>
      <vt:lpstr>Homework continued…</vt:lpstr>
      <vt:lpstr>PowerPoint Presentation</vt:lpstr>
      <vt:lpstr>Friendly reminders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Otter Class 2020 - 2021</dc:title>
  <dc:creator>HP</dc:creator>
  <cp:lastModifiedBy>Angela Kimber</cp:lastModifiedBy>
  <cp:revision>25</cp:revision>
  <dcterms:created xsi:type="dcterms:W3CDTF">2020-09-13T16:07:44Z</dcterms:created>
  <dcterms:modified xsi:type="dcterms:W3CDTF">2024-09-18T07:36:38Z</dcterms:modified>
</cp:coreProperties>
</file>